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0" r:id="rId4"/>
    <p:sldId id="259" r:id="rId5"/>
    <p:sldId id="257" r:id="rId6"/>
    <p:sldId id="264" r:id="rId7"/>
    <p:sldId id="265" r:id="rId8"/>
    <p:sldId id="266" r:id="rId9"/>
    <p:sldId id="267" r:id="rId10"/>
    <p:sldId id="268" r:id="rId11"/>
    <p:sldId id="262" r:id="rId12"/>
    <p:sldId id="260" r:id="rId13"/>
    <p:sldId id="263" r:id="rId14"/>
    <p:sldId id="269" r:id="rId15"/>
    <p:sldId id="26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0" autoAdjust="0"/>
    <p:restoredTop sz="94660"/>
  </p:normalViewPr>
  <p:slideViewPr>
    <p:cSldViewPr>
      <p:cViewPr varScale="1">
        <p:scale>
          <a:sx n="103" d="100"/>
          <a:sy n="103" d="100"/>
        </p:scale>
        <p:origin x="25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66170-7232-4B3C-84A3-CF8D9FDBA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6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C2CCB-FD86-4FC9-9582-04E8AD86C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46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5D0C5-9897-4876-A730-136C90640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3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C10F7-E6FD-41AE-94E4-F3807BA2F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53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B2BE5-72B0-4387-8BD2-69310C9CA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1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4D89F-ECA1-4F9F-A191-A5559FDFE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71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BD80F-4208-4900-82E2-EFCD46198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72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AC89B-782D-4C0D-B310-C515E62B2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35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6BD4C-93A2-4DA6-A9D4-044965D99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31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E94A0-0CD3-4E54-A32E-3A2A1B6BD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0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1121B-2F69-4026-93B4-3AA0F2E62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27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55EFF5C-3CE2-47D4-B3DF-09938F858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16013"/>
            <a:ext cx="7772400" cy="574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85000"/>
              <a:lumOff val="15000"/>
              <a:alpha val="49000"/>
            </a:schemeClr>
          </a:solidFill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>
              <a:defRPr/>
            </a:pPr>
            <a:r>
              <a:rPr lang="en-US" sz="3600" kern="10" cap="all" dirty="0">
                <a:ln w="9000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gradFill flip="none" rotWithShape="1">
                  <a:gsLst>
                    <a:gs pos="51000">
                      <a:srgbClr val="FFFF00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Impact"/>
              </a:rPr>
              <a:t>AVID</a:t>
            </a:r>
            <a:r>
              <a:rPr lang="en-US" sz="3600" b="1" kern="10" cap="all" dirty="0">
                <a:ln w="9000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gradFill flip="none" rotWithShape="1">
                  <a:gsLst>
                    <a:gs pos="51000">
                      <a:srgbClr val="FFFF00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Impact"/>
              </a:rPr>
              <a:t> College Project</a:t>
            </a:r>
          </a:p>
          <a:p>
            <a:pPr algn="ctr">
              <a:defRPr/>
            </a:pPr>
            <a:endParaRPr lang="en-US" sz="3600" b="1" kern="10" cap="all" dirty="0">
              <a:ln w="9000" cmpd="sng">
                <a:solidFill>
                  <a:schemeClr val="bg1">
                    <a:lumMod val="85000"/>
                  </a:schemeClr>
                </a:solidFill>
                <a:prstDash val="solid"/>
              </a:ln>
              <a:gradFill flip="none" rotWithShape="1">
                <a:gsLst>
                  <a:gs pos="51000">
                    <a:srgbClr val="FFFF00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2700000" scaled="1"/>
                <a:tileRect/>
              </a:gradFill>
              <a:effectLst>
                <a:reflection blurRad="12700" stA="28000" endPos="45000" dist="1000" dir="5400000" sy="-100000" algn="bl" rotWithShape="0"/>
              </a:effectLst>
              <a:latin typeface="Impact"/>
            </a:endParaRPr>
          </a:p>
          <a:p>
            <a:pPr algn="ctr">
              <a:defRPr/>
            </a:pPr>
            <a:endParaRPr lang="en-US" sz="3600" b="1" kern="10" cap="all" dirty="0">
              <a:ln w="9000" cmpd="sng">
                <a:solidFill>
                  <a:schemeClr val="bg1">
                    <a:lumMod val="85000"/>
                  </a:schemeClr>
                </a:solidFill>
                <a:prstDash val="solid"/>
              </a:ln>
              <a:gradFill flip="none" rotWithShape="1">
                <a:gsLst>
                  <a:gs pos="51000">
                    <a:srgbClr val="FFFF00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2700000" scaled="1"/>
                <a:tileRect/>
              </a:gradFill>
              <a:effectLst>
                <a:reflection blurRad="12700" stA="28000" endPos="45000" dist="1000" dir="5400000" sy="-100000" algn="bl" rotWithShape="0"/>
              </a:effectLst>
              <a:latin typeface="Impact"/>
            </a:endParaRPr>
          </a:p>
          <a:p>
            <a:pPr algn="ctr">
              <a:defRPr/>
            </a:pPr>
            <a:r>
              <a:rPr lang="en-US" sz="3600" b="1" kern="10" cap="all" dirty="0">
                <a:ln w="9000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gradFill flip="none" rotWithShape="1">
                  <a:gsLst>
                    <a:gs pos="51000">
                      <a:srgbClr val="FFFF00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Impac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:\Users\aslaughter\AppData\Local\Microsoft\Windows\Temporary Internet Files\Content.IE5\D68FY3VA\MP9004423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81400"/>
            <a:ext cx="25908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7. My Campus</a:t>
            </a: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411163" y="1358900"/>
            <a:ext cx="8229600" cy="4525963"/>
          </a:xfrm>
        </p:spPr>
        <p:txBody>
          <a:bodyPr/>
          <a:lstStyle/>
          <a:p>
            <a:r>
              <a:rPr lang="en-US" smtClean="0"/>
              <a:t>Picture of You photo-shopped in  or actually at the campus</a:t>
            </a:r>
          </a:p>
          <a:p>
            <a:r>
              <a:rPr lang="en-US" smtClean="0"/>
              <a:t>Pictures of various aspects of the campus</a:t>
            </a:r>
          </a:p>
          <a:p>
            <a:r>
              <a:rPr lang="en-US" smtClean="0"/>
              <a:t>Dorms</a:t>
            </a:r>
          </a:p>
          <a:p>
            <a:r>
              <a:rPr lang="en-US" smtClean="0"/>
              <a:t>Library/Computer Commons</a:t>
            </a:r>
          </a:p>
          <a:p>
            <a:r>
              <a:rPr lang="en-US" smtClean="0"/>
              <a:t>Classroom</a:t>
            </a:r>
          </a:p>
        </p:txBody>
      </p:sp>
      <p:pic>
        <p:nvPicPr>
          <p:cNvPr id="10245" name="Picture 2" descr="C:\Users\aslaughter\AppData\Local\Microsoft\Windows\Temporary Internet Files\Content.IE5\UT4FKF94\MP90043943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64125"/>
            <a:ext cx="319087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6477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7200" b="1" i="1" smtClean="0"/>
              <a:t>Complete Project Due WED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7200" b="1" i="1" smtClean="0"/>
              <a:t>Nov 14,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Photo shopped picture of you at your university. </a:t>
            </a:r>
          </a:p>
        </p:txBody>
      </p:sp>
      <p:pic>
        <p:nvPicPr>
          <p:cNvPr id="7171" name="Picture 7" descr="http://campuslife.berkeley.edu/sites/campuslife.berkeley.edu/files/UC-Berkeley-Sather-Gate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28800"/>
            <a:ext cx="6705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1600200"/>
            <a:ext cx="8229600" cy="4525963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Using microsoft Paint or another picture editing program make a picture of yourself at your university</a:t>
            </a:r>
            <a:r>
              <a:rPr lang="en-US" smtClean="0"/>
              <a:t>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z="4000" smtClean="0">
                <a:solidFill>
                  <a:srgbClr val="C00000"/>
                </a:solidFill>
              </a:rPr>
              <a:t>Due Nov 7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25463">
            <a:off x="2360613" y="3405188"/>
            <a:ext cx="4883150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1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http://www.berkeleyside.com/wp-content/uploads/2010/12/UC-Berkel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1066800"/>
            <a:ext cx="8277225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0" descr="http://video.google.com/ucb/gv_berkeley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07"/>
          <a:stretch>
            <a:fillRect/>
          </a:stretch>
        </p:blipFill>
        <p:spPr bwMode="auto">
          <a:xfrm>
            <a:off x="228600" y="381000"/>
            <a:ext cx="30051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2" descr="http://mcb.berkeley.edu/labs/zhong/UC_Color_Logo.jpg"/>
          <p:cNvPicPr>
            <a:picLocks noChangeAspect="1" noChangeArrowheads="1"/>
          </p:cNvPicPr>
          <p:nvPr/>
        </p:nvPicPr>
        <p:blipFill>
          <a:blip r:embed="rId4">
            <a:lum bright="-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3"/>
          <a:stretch>
            <a:fillRect/>
          </a:stretch>
        </p:blipFill>
        <p:spPr bwMode="auto">
          <a:xfrm>
            <a:off x="6172200" y="0"/>
            <a:ext cx="2590800" cy="2590800"/>
          </a:xfrm>
          <a:prstGeom prst="rect">
            <a:avLst/>
          </a:prstGeom>
          <a:blipFill dpi="0" rotWithShape="1">
            <a:blip r:embed="rId5">
              <a:lum bright="-8000" contrast="12000"/>
            </a:blip>
            <a:srcRect b="445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http://www.berkeleyside.com/wp-content/uploads/2010/12/UC-Berkele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663" y="381000"/>
            <a:ext cx="9004300" cy="5943600"/>
          </a:xfrm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01245">
            <a:off x="4479163" y="2044957"/>
            <a:ext cx="959706" cy="71978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9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0022">
            <a:off x="1976676" y="2682515"/>
            <a:ext cx="848376" cy="636282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9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0"/>
            <a:ext cx="15240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Writing options 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Persuade another student to attend this school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Persuade your parents to let you attend this school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Write an analytical assessment of the schools strengths and weaknesses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Write a letter home as if you were a student at the school just starting the second semester of your freshman year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Due May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College Pennants - 12x30 In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98800"/>
            <a:ext cx="2711450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Requirements 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229600" cy="5029200"/>
          </a:xfrm>
        </p:spPr>
        <p:txBody>
          <a:bodyPr/>
          <a:lstStyle/>
          <a:p>
            <a:pPr eaLnBrk="1" hangingPunct="1"/>
            <a:r>
              <a:rPr lang="en-US" smtClean="0"/>
              <a:t>College Pennant</a:t>
            </a:r>
          </a:p>
          <a:p>
            <a:pPr eaLnBrk="1" hangingPunct="1"/>
            <a:r>
              <a:rPr lang="en-US" smtClean="0"/>
              <a:t>Minimum 6 sub-levels of pennant + Cover</a:t>
            </a:r>
          </a:p>
          <a:p>
            <a:pPr eaLnBrk="1" hangingPunct="1"/>
            <a:r>
              <a:rPr lang="en-US" smtClean="0"/>
              <a:t>Photo shopped picture of you at the University (level 7)</a:t>
            </a:r>
          </a:p>
          <a:p>
            <a:pPr eaLnBrk="1" hangingPunct="1">
              <a:buFontTx/>
              <a:buNone/>
            </a:pPr>
            <a:r>
              <a:rPr lang="en-US" smtClean="0"/>
              <a:t>(I will show you how to do this) </a:t>
            </a:r>
          </a:p>
          <a:p>
            <a:pPr eaLnBrk="1" hangingPunct="1"/>
            <a:r>
              <a:rPr lang="en-US" smtClean="0"/>
              <a:t>Summary concludes </a:t>
            </a:r>
          </a:p>
          <a:p>
            <a:pPr eaLnBrk="1" hangingPunct="1"/>
            <a:r>
              <a:rPr lang="en-US" smtClean="0"/>
              <a:t>each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Demographic Data</a:t>
            </a:r>
          </a:p>
          <a:p>
            <a:r>
              <a:rPr lang="en-US" dirty="0" smtClean="0"/>
              <a:t>Colleges &amp; Major</a:t>
            </a:r>
          </a:p>
          <a:p>
            <a:r>
              <a:rPr lang="en-US" dirty="0" smtClean="0"/>
              <a:t>Campus Life – Dorms &amp; Off-Campus Housing</a:t>
            </a:r>
          </a:p>
          <a:p>
            <a:r>
              <a:rPr lang="en-US" dirty="0" smtClean="0"/>
              <a:t>Scholarships</a:t>
            </a:r>
          </a:p>
          <a:p>
            <a:r>
              <a:rPr lang="en-US" dirty="0" smtClean="0"/>
              <a:t>Career Data</a:t>
            </a:r>
          </a:p>
          <a:p>
            <a:r>
              <a:rPr lang="en-US" dirty="0" smtClean="0"/>
              <a:t>Freshman Entrance Requirements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25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732">
            <a:off x="4778375" y="5291138"/>
            <a:ext cx="432752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You will receive 1 cardstock pennant to showcase your University.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name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of the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school,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their mascot or official seal,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your name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Your pennant should be appealing to attract people to your university.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We will have a Gallery walk with a rubric to grade your University Pennants.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Due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Nov 1st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492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College Pennant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Users\aslaughter\AppData\Local\Microsoft\Windows\Temporary Internet Files\Content.IE5\5P5D1MGK\MP91022086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2" t="1175" b="50648"/>
          <a:stretch>
            <a:fillRect/>
          </a:stretch>
        </p:blipFill>
        <p:spPr bwMode="auto">
          <a:xfrm>
            <a:off x="152400" y="4983163"/>
            <a:ext cx="3389313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2. History/Demographic Data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5029200"/>
          </a:xfrm>
        </p:spPr>
        <p:txBody>
          <a:bodyPr/>
          <a:lstStyle/>
          <a:p>
            <a:pPr eaLnBrk="1" hangingPunct="1"/>
            <a:r>
              <a:rPr lang="en-US" sz="2800" smtClean="0"/>
              <a:t>The history of the school</a:t>
            </a:r>
          </a:p>
          <a:p>
            <a:pPr eaLnBrk="1" hangingPunct="1"/>
            <a:r>
              <a:rPr lang="en-US" sz="2800" smtClean="0"/>
              <a:t>demographics of the campus </a:t>
            </a:r>
          </a:p>
          <a:p>
            <a:pPr eaLnBrk="1" hangingPunct="1"/>
            <a:r>
              <a:rPr lang="en-US" sz="2800" smtClean="0"/>
              <a:t>location</a:t>
            </a:r>
          </a:p>
          <a:p>
            <a:pPr eaLnBrk="1" hangingPunct="1"/>
            <a:r>
              <a:rPr lang="en-US" sz="2800" smtClean="0"/>
              <a:t>climate</a:t>
            </a:r>
          </a:p>
          <a:p>
            <a:pPr eaLnBrk="1" hangingPunct="1"/>
            <a:r>
              <a:rPr lang="en-US" sz="2800" smtClean="0"/>
              <a:t>unique features</a:t>
            </a:r>
          </a:p>
          <a:p>
            <a:pPr eaLnBrk="1" hangingPunct="1"/>
            <a:r>
              <a:rPr lang="en-US" sz="2800" smtClean="0"/>
              <a:t>school’s colors and mascots, including the history behind these.  </a:t>
            </a:r>
          </a:p>
          <a:p>
            <a:pPr eaLnBrk="1" hangingPunct="1"/>
            <a:r>
              <a:rPr lang="en-US" sz="2800" smtClean="0"/>
              <a:t>Colleges and prominent majors offered</a:t>
            </a:r>
          </a:p>
        </p:txBody>
      </p:sp>
      <p:pic>
        <p:nvPicPr>
          <p:cNvPr id="5125" name="Picture 4" descr="C:\Users\aslaughter\AppData\Local\Microsoft\Windows\Temporary Internet Files\Content.IE5\XUCQ93EG\MP90044370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3" y="2041525"/>
            <a:ext cx="3262312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 Your College/Major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Majors offered</a:t>
            </a:r>
          </a:p>
          <a:p>
            <a:r>
              <a:rPr lang="en-US" smtClean="0"/>
              <a:t>Statistics</a:t>
            </a:r>
          </a:p>
          <a:p>
            <a:r>
              <a:rPr lang="en-US" smtClean="0"/>
              <a:t>Salary ranges for occupations</a:t>
            </a:r>
          </a:p>
          <a:p>
            <a:r>
              <a:rPr lang="en-US" smtClean="0"/>
              <a:t>School’s strengths and weaknesses</a:t>
            </a:r>
          </a:p>
          <a:p>
            <a:endParaRPr lang="en-US" smtClean="0"/>
          </a:p>
        </p:txBody>
      </p:sp>
      <p:pic>
        <p:nvPicPr>
          <p:cNvPr id="6148" name="Picture 2" descr="C:\Users\aslaughter\AppData\Local\Microsoft\Windows\Temporary Internet Files\Content.IE5\5P5D1MGK\MP90042259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91000"/>
            <a:ext cx="3810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Users\aslaughter\AppData\Local\Microsoft\Windows\Temporary Internet Files\Content.IE5\XUCQ93EG\MP90043951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14400"/>
            <a:ext cx="4113213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r>
              <a:rPr lang="en-US" smtClean="0"/>
              <a:t>4. Campus Life</a:t>
            </a:r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Extra-curricular Activities</a:t>
            </a:r>
          </a:p>
          <a:p>
            <a:pPr eaLnBrk="1" hangingPunct="1"/>
            <a:r>
              <a:rPr lang="en-US" smtClean="0"/>
              <a:t>Clubs</a:t>
            </a:r>
          </a:p>
          <a:p>
            <a:pPr eaLnBrk="1" hangingPunct="1"/>
            <a:r>
              <a:rPr lang="en-US" smtClean="0"/>
              <a:t>Organizations</a:t>
            </a:r>
          </a:p>
          <a:p>
            <a:r>
              <a:rPr lang="en-US" smtClean="0"/>
              <a:t>Professional affiliations</a:t>
            </a:r>
          </a:p>
          <a:p>
            <a:endParaRPr 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information about the social life on campus and the opportunities or extra-curricular possibilities.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6988"/>
            <a:ext cx="8229600" cy="1143000"/>
          </a:xfrm>
        </p:spPr>
        <p:txBody>
          <a:bodyPr/>
          <a:lstStyle/>
          <a:p>
            <a:r>
              <a:rPr lang="en-US" smtClean="0"/>
              <a:t>5. Career Data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4676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Choose a field of concentration that you are be interested in pursuing. Do a detailed analysis of the courses which will be required for this major and a detailed discussion of professional possibilities which will be open to you with this major How many years of school does this career require?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      Explain your career.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How much money do you stand to earn?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Day in the Life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Salary Ranges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AZ, CA, TX, NY, 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6. Scholarships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Locate scholarships for your major</a:t>
            </a:r>
          </a:p>
          <a:p>
            <a:r>
              <a:rPr lang="en-US" smtClean="0"/>
              <a:t>College specific scholarships</a:t>
            </a:r>
          </a:p>
          <a:p>
            <a:r>
              <a:rPr lang="en-US" smtClean="0"/>
              <a:t>List the following:</a:t>
            </a:r>
          </a:p>
          <a:p>
            <a:pPr lvl="1"/>
            <a:r>
              <a:rPr lang="en-US" smtClean="0"/>
              <a:t>Amount</a:t>
            </a:r>
          </a:p>
          <a:p>
            <a:pPr lvl="1"/>
            <a:r>
              <a:rPr lang="en-US" smtClean="0"/>
              <a:t>Requirements</a:t>
            </a:r>
          </a:p>
          <a:p>
            <a:pPr lvl="1"/>
            <a:r>
              <a:rPr lang="en-US" smtClean="0"/>
              <a:t>Website url</a:t>
            </a:r>
          </a:p>
          <a:p>
            <a:pPr lvl="1"/>
            <a:r>
              <a:rPr lang="en-US" smtClean="0"/>
              <a:t>Filing Deadlines</a:t>
            </a:r>
          </a:p>
          <a:p>
            <a:pPr lvl="1"/>
            <a:r>
              <a:rPr lang="en-US" smtClean="0"/>
              <a:t>Special Details</a:t>
            </a:r>
          </a:p>
          <a:p>
            <a:endParaRPr lang="en-US" smtClean="0"/>
          </a:p>
        </p:txBody>
      </p:sp>
      <p:pic>
        <p:nvPicPr>
          <p:cNvPr id="9220" name="Picture 2" descr="C:\Users\aslaughter\AppData\Local\Microsoft\Windows\Temporary Internet Files\Content.IE5\UT4FKF94\MP90043940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76600"/>
            <a:ext cx="36417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4287</TotalTime>
  <Words>411</Words>
  <Application>Microsoft Office PowerPoint</Application>
  <PresentationFormat>On-screen Show (4:3)</PresentationFormat>
  <Paragraphs>80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Impact</vt:lpstr>
      <vt:lpstr>Default Design</vt:lpstr>
      <vt:lpstr>PowerPoint Presentation</vt:lpstr>
      <vt:lpstr>Requirements </vt:lpstr>
      <vt:lpstr>PowerPoint Presentation</vt:lpstr>
      <vt:lpstr>College Pennant</vt:lpstr>
      <vt:lpstr>2. History/Demographic Data</vt:lpstr>
      <vt:lpstr>3. Your College/Major</vt:lpstr>
      <vt:lpstr>4. Campus Life</vt:lpstr>
      <vt:lpstr>5. Career Data</vt:lpstr>
      <vt:lpstr>6. Scholarships</vt:lpstr>
      <vt:lpstr>7. My Campus</vt:lpstr>
      <vt:lpstr>PowerPoint Presentation</vt:lpstr>
      <vt:lpstr>Photo shopped picture of you at your university. </vt:lpstr>
      <vt:lpstr>PowerPoint Presentation</vt:lpstr>
      <vt:lpstr>PowerPoint Presentation</vt:lpstr>
      <vt:lpstr>Writing options </vt:lpstr>
    </vt:vector>
  </TitlesOfParts>
  <Company>CUSD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AVID College Project</dc:title>
  <dc:creator>bburton</dc:creator>
  <cp:lastModifiedBy>Thompson, Zon</cp:lastModifiedBy>
  <cp:revision>20</cp:revision>
  <cp:lastPrinted>2014-11-07T21:10:38Z</cp:lastPrinted>
  <dcterms:created xsi:type="dcterms:W3CDTF">2011-03-30T21:12:43Z</dcterms:created>
  <dcterms:modified xsi:type="dcterms:W3CDTF">2014-11-10T14:24:45Z</dcterms:modified>
</cp:coreProperties>
</file>